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02468-2ED9-7449-8105-2A63D338E35C}" type="datetimeFigureOut">
              <a:rPr lang="en-US"/>
              <a:t>9/7/2024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E986F-E378-A94F-950D-F3C494A6200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5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084421"/>
            <a:ext cx="7416403" cy="3870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050" b="1" kern="0" spc="-6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Binding in Express.js: A Comprehensive Guide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350198" y="5325070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will guide you through the fundamentals of data binding in Express.js, a robust and powerful technique for building dynamic web applications.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67316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18" y="6739295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6713220"/>
            <a:ext cx="371558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Sai Krishna sri Sreepathi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68310"/>
            <a:ext cx="1273361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Practices for Data Binding in Express.js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1963222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Following these best practices will help you create efficient, maintainable, and scalable applications using data binding in Express.js.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981206"/>
            <a:ext cx="2947987" cy="18218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798" y="511159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Optimization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63798" y="5610225"/>
            <a:ext cx="294798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Write efficient code to avoid unnecessary operations and optimize data processing.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951" y="2981206"/>
            <a:ext cx="2948107" cy="18220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81951" y="511171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81951" y="5610344"/>
            <a:ext cx="294810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robust data validation to ensure data integrity and prevent errors.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223" y="2981206"/>
            <a:ext cx="2948107" cy="18220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00223" y="511171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Feedback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500223" y="5610344"/>
            <a:ext cx="294810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clear feedback to users during data loading or processing to enhance the user experience.</a:t>
            </a:r>
            <a:endParaRPr lang="en-US" sz="1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2981206"/>
            <a:ext cx="2948107" cy="18220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18495" y="511171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Code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818495" y="5610344"/>
            <a:ext cx="2948107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Break your code into smaller, reusable modules to improve code organization and maintainability.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849" y="734616"/>
            <a:ext cx="5555575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kern="0" spc="-3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Data Binding?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21849" y="1646634"/>
            <a:ext cx="7673102" cy="945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binding is a fundamental concept in web development that seamlessly connects data from your backend to the frontend, dynamically updating the user interface in real time.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1849" y="3064788"/>
            <a:ext cx="472797" cy="47279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403419" y="3157895"/>
            <a:ext cx="109537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23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904673" y="3064788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Display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904673" y="3489246"/>
            <a:ext cx="3048714" cy="1260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binding eliminates the need for manual updates. Changes in your data are instantly reflected on the webpage.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3413" y="3064788"/>
            <a:ext cx="472797" cy="47279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10316647" y="3157895"/>
            <a:ext cx="166211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23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0846237" y="3064788"/>
            <a:ext cx="276891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Development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846237" y="3489246"/>
            <a:ext cx="3048714" cy="1260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simplifies the process of building web applications by streamlining the flow of data between backend and frontend components.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1849" y="5196245"/>
            <a:ext cx="472797" cy="47279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374844" y="5289352"/>
            <a:ext cx="166807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23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6904673" y="5196245"/>
            <a:ext cx="287976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Experiences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904673" y="5620703"/>
            <a:ext cx="3048714" cy="1575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binding enables rich user interactions, where changes on the webpage trigger corresponding updates in the underlying data.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10163413" y="5196245"/>
            <a:ext cx="472797" cy="47279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10302478" y="5289352"/>
            <a:ext cx="194548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23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0846237" y="5196245"/>
            <a:ext cx="3048714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Code Complexity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0846237" y="5919192"/>
            <a:ext cx="3048714" cy="1575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automating the synchronization of data, it reduces the amount of code required to manage the data flow in your applications.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99078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Importance of Data Binding in Web Applications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095268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binding is essential for creating interactive and responsive web applications, allowing for dynamic content updates and efficient data management.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360069"/>
            <a:ext cx="38772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63798" y="4957524"/>
            <a:ext cx="389894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binding ensures a seamless user experience by keeping the displayed information consistent with the latest data updates.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436006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Data Flow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72576" y="4957524"/>
            <a:ext cx="389894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streamlines the process of transferring data between backend and frontend, reducing code redundancy and improving performance.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360069"/>
            <a:ext cx="296549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Scalability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81354" y="4957524"/>
            <a:ext cx="389894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binding makes it easier to handle complex data structures and large datasets, enabling the creation of scalable and maintainable applications.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30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581" y="3007757"/>
            <a:ext cx="8855154" cy="52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b="1" kern="0" spc="-33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Data Binding in Express.js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47581" y="3810953"/>
            <a:ext cx="1333523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Express.js, data binding is achieved through a combination of template engines and middleware, providing flexibility in how you handle data and display it dynamically.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303770" y="4296608"/>
            <a:ext cx="22860" cy="3238143"/>
          </a:xfrm>
          <a:prstGeom prst="roundRect">
            <a:avLst>
              <a:gd name="adj" fmla="val 121424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482298" y="4701421"/>
            <a:ext cx="647581" cy="22860"/>
          </a:xfrm>
          <a:prstGeom prst="roundRect">
            <a:avLst>
              <a:gd name="adj" fmla="val 121424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7107019" y="4504730"/>
            <a:ext cx="416362" cy="4163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266920" y="4586764"/>
            <a:ext cx="96441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194691" y="4481632"/>
            <a:ext cx="2102763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Template Engines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47581" y="4855369"/>
            <a:ext cx="5649873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Popular template engines like EJS, Pug, and Handlebars allow you to embed data within your HTML templates.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500521" y="5626537"/>
            <a:ext cx="647581" cy="22860"/>
          </a:xfrm>
          <a:prstGeom prst="roundRect">
            <a:avLst>
              <a:gd name="adj" fmla="val 121424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7107019" y="5429845"/>
            <a:ext cx="416362" cy="4163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241917" y="5511879"/>
            <a:ext cx="146447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332946" y="5406747"/>
            <a:ext cx="2102763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Middleware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332946" y="5780484"/>
            <a:ext cx="5649873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Middleware functions in Express.js can be used to process data and pass it to your templates, making data available for binding.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482298" y="6459141"/>
            <a:ext cx="647581" cy="22860"/>
          </a:xfrm>
          <a:prstGeom prst="roundRect">
            <a:avLst>
              <a:gd name="adj" fmla="val 121424"/>
            </a:avLst>
          </a:prstGeom>
          <a:solidFill>
            <a:srgbClr val="D8D4D4"/>
          </a:solidFill>
          <a:ln/>
        </p:spPr>
      </p:sp>
      <p:sp>
        <p:nvSpPr>
          <p:cNvPr id="17" name="Shape 14"/>
          <p:cNvSpPr/>
          <p:nvPr/>
        </p:nvSpPr>
        <p:spPr>
          <a:xfrm>
            <a:off x="7107019" y="6262449"/>
            <a:ext cx="416362" cy="41636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7241679" y="6344483"/>
            <a:ext cx="14692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4194691" y="6239351"/>
            <a:ext cx="2102763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Rendering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47581" y="6613088"/>
            <a:ext cx="5649873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template engine interprets the data and renders the HTML dynamically, resulting in a webpage with up-to-date information.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91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469" y="3062526"/>
            <a:ext cx="11021378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kern="0" spc="-36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Form Submissions with Data Binding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02469" y="3933825"/>
            <a:ext cx="13225463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binding simplifies the process of handling form submissions in Express.js. When a user submits a form, the data is automatically bound to the corresponding variables in your server-side code.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69" y="4761786"/>
            <a:ext cx="3306366" cy="8028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03089" y="5865614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 Submission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903089" y="6271141"/>
            <a:ext cx="2905125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When the user submits the form, the data is sent to the server as a request.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834" y="4761786"/>
            <a:ext cx="3306366" cy="8028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09455" y="5865614"/>
            <a:ext cx="27352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Middleware Processing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4209455" y="6271141"/>
            <a:ext cx="2905125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Middleware in Express.js can be used to extract the data from the request and prepare it for binding.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61786"/>
            <a:ext cx="3306366" cy="8028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15820" y="5865614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Validation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515820" y="6271141"/>
            <a:ext cx="2905125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Validation rules can be applied to ensure that the submitted data is valid and meets the required format.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1566" y="4761786"/>
            <a:ext cx="3306366" cy="8028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22186" y="5865614"/>
            <a:ext cx="228099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Binding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0822186" y="6271141"/>
            <a:ext cx="2905125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validated data is bound to variables in your server-side code, making it accessible for further processing.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79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928" y="3316605"/>
            <a:ext cx="8511540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kern="0" spc="-39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Updating Views with Bound Data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60928" y="4260413"/>
            <a:ext cx="1310854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binding provides a seamless way to update the user interface in real time as the underlying data changes. This ensures consistency and keeps the view synchronized with the latest data.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0928" y="5157192"/>
            <a:ext cx="13108543" cy="2473762"/>
          </a:xfrm>
          <a:prstGeom prst="roundRect">
            <a:avLst>
              <a:gd name="adj" fmla="val 13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8548" y="5164812"/>
            <a:ext cx="13091993" cy="6020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87385" y="5302806"/>
            <a:ext cx="392489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Change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5354717" y="5302806"/>
            <a:ext cx="392108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Bound Variable Update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718238" y="5302806"/>
            <a:ext cx="392489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Refresh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8548" y="5766911"/>
            <a:ext cx="13091993" cy="9282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87385" y="5904905"/>
            <a:ext cx="392489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input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5354717" y="5904905"/>
            <a:ext cx="392108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Variable value is updated in the server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9718238" y="5904905"/>
            <a:ext cx="392489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webpage is dynamically refreshed with the new data.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68548" y="6695123"/>
            <a:ext cx="13091993" cy="9282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87385" y="6833116"/>
            <a:ext cx="392489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Database update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5354717" y="6833116"/>
            <a:ext cx="392108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Variable value is updated through data retrieval from the database.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9718238" y="6833116"/>
            <a:ext cx="392489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webpage is automatically refreshed to reflect the changes in the database.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534" y="560070"/>
            <a:ext cx="7755731" cy="1126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kern="0" spc="-35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Two-Way Data Binding in Express.js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80534" y="1984296"/>
            <a:ext cx="7755731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Two-way data binding establishes a direct connection between user interface elements and your server-side data, enabling real-time synchronization.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534" y="2802493"/>
            <a:ext cx="495776" cy="4957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0534" y="3496508"/>
            <a:ext cx="310253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Synchronization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180534" y="3897154"/>
            <a:ext cx="3729157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Any changes made in the user interface are immediately reflected in the underlying data and vice versa.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109" y="2802493"/>
            <a:ext cx="495776" cy="4957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7109" y="3496508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Bidirectional Flow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0207109" y="3897154"/>
            <a:ext cx="3729157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can flow seamlessly from the server to the client and back, creating a dynamic and interactive experience.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534" y="5384721"/>
            <a:ext cx="495776" cy="4957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80534" y="6078736"/>
            <a:ext cx="281309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Simplified Development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180534" y="6479381"/>
            <a:ext cx="3729157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Two-way data binding simplifies development by eliminating the need for manual synchronization logic.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7109" y="5384721"/>
            <a:ext cx="495776" cy="4957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7109" y="6078736"/>
            <a:ext cx="263104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Interactivity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0207109" y="6479381"/>
            <a:ext cx="3729157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provides a smooth and intuitive user experience, enabling users to directly interact with the data and see their changes reflected in real time.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683" y="848558"/>
            <a:ext cx="7661434" cy="1203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kern="0" spc="-38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Complex Data Structures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27683" y="2369463"/>
            <a:ext cx="7661434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binding in Express.js can effectively handle complex data structures, enabling you to manage and display intricate data relationships within your web applications.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7683" y="3243024"/>
            <a:ext cx="3724870" cy="2439591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439376" y="3454717"/>
            <a:ext cx="240684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Nested Objects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39376" y="3882628"/>
            <a:ext cx="3301484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binding allows you to access and manipulate nested objects, making it easy to manage hierarchical data structures.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4247" y="3243024"/>
            <a:ext cx="3724870" cy="2439591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75940" y="3454717"/>
            <a:ext cx="240684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Arrays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75940" y="3882628"/>
            <a:ext cx="3301484" cy="1588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supports the binding of arrays, enabling you to display lists of items dynamically and handle operations like adding, removing, or modifying elements.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7683" y="5894308"/>
            <a:ext cx="7661434" cy="1486614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439376" y="6106001"/>
            <a:ext cx="240684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Relationships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439376" y="6533912"/>
            <a:ext cx="7238048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binding can be used to manage relationships between different data entities, such as one-to-one, one-to-many, and many-to-many relationships.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372" y="932259"/>
            <a:ext cx="768405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kern="0" spc="-3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Optimizing Data Binding Performance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16372" y="2430185"/>
            <a:ext cx="7684056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While data binding offers significant advantages, it's important to optimize its performance to ensure a smooth and responsive user experience.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6372" y="3525083"/>
            <a:ext cx="469225" cy="4692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396633" y="3617476"/>
            <a:ext cx="108704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894076" y="3525083"/>
            <a:ext cx="281606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 Data Transfer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894076" y="3946446"/>
            <a:ext cx="3060144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Only transfer the necessary data to the client, reducing network traffic and improving loading times.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2699" y="3525083"/>
            <a:ext cx="469225" cy="4692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10314742" y="3617476"/>
            <a:ext cx="165021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40402" y="3525083"/>
            <a:ext cx="237029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Caching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840402" y="3946446"/>
            <a:ext cx="3060144" cy="1251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Cache frequently accessed data to reduce the need for repeated database queries and improve performance.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6372" y="5641062"/>
            <a:ext cx="469225" cy="4692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368177" y="5733455"/>
            <a:ext cx="165497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894076" y="5641062"/>
            <a:ext cx="306014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Template Rendering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894076" y="6358652"/>
            <a:ext cx="3060144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a template engine that is optimized for performance and minimizes rendering overhead.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0162699" y="5641062"/>
            <a:ext cx="469225" cy="4692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10300692" y="5733455"/>
            <a:ext cx="193119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40402" y="5641062"/>
            <a:ext cx="237029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Optimization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0840402" y="6062424"/>
            <a:ext cx="3060144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your code to minimize unnecessary operations and ensure efficient data processing.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sreepathisaikrishnasri@gmail.com</cp:lastModifiedBy>
  <cp:revision>2</cp:revision>
  <dcterms:created xsi:type="dcterms:W3CDTF">2024-09-07T02:54:08Z</dcterms:created>
  <dcterms:modified xsi:type="dcterms:W3CDTF">2024-09-07T03:01:18Z</dcterms:modified>
</cp:coreProperties>
</file>